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11"/>
  </p:notesMasterIdLst>
  <p:sldIdLst>
    <p:sldId id="377" r:id="rId2"/>
    <p:sldId id="391" r:id="rId3"/>
    <p:sldId id="378" r:id="rId4"/>
    <p:sldId id="381" r:id="rId5"/>
    <p:sldId id="379" r:id="rId6"/>
    <p:sldId id="382" r:id="rId7"/>
    <p:sldId id="380" r:id="rId8"/>
    <p:sldId id="383" r:id="rId9"/>
    <p:sldId id="39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2" autoAdjust="0"/>
    <p:restoredTop sz="95973" autoAdjust="0"/>
  </p:normalViewPr>
  <p:slideViewPr>
    <p:cSldViewPr snapToGrid="0">
      <p:cViewPr>
        <p:scale>
          <a:sx n="87" d="100"/>
          <a:sy n="87" d="100"/>
        </p:scale>
        <p:origin x="-108" y="126"/>
      </p:cViewPr>
      <p:guideLst>
        <p:guide orient="horz" pos="1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17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FA5C7-657D-4DB0-AB2D-79B990FE0F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60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D92ED-3411-41A3-A283-9C352129BA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5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BB9FF-227C-456A-96C3-DAD42FAAA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27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0CFD96-A355-4C24-AF18-E1C77EDE2B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409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E23C2D-B6A8-4A01-86A7-A49FB87863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34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0FD00-A1F8-493E-90C4-F6A3C0B010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388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F89EB-11CD-45AD-8A96-021606B1AC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83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D483DC-3799-4612-9E4F-6E11FE0BDB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69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2383E-C906-4707-8CE2-D4A282D346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298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25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3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25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F826D3-29A7-4CD0-A09D-056A9427DF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33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25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3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25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252EA2-AA02-417C-96DD-B0DE4FE981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45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BD0813D-82E9-42DB-8CD1-1AB4B0420B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75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 noChangeArrowheads="1"/>
          </p:cNvSpPr>
          <p:nvPr>
            <p:ph type="ctrTitle"/>
          </p:nvPr>
        </p:nvSpPr>
        <p:spPr>
          <a:xfrm>
            <a:off x="2209800" y="1600200"/>
            <a:ext cx="7620000" cy="1930400"/>
          </a:xfrm>
        </p:spPr>
        <p:txBody>
          <a:bodyPr/>
          <a:lstStyle/>
          <a:p>
            <a:pPr eaLnBrk="1" hangingPunct="1"/>
            <a:r>
              <a:rPr lang="en-US" altLang="en-US" b="1" dirty="0" err="1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當轉眼仰望耶穌</a:t>
            </a:r>
            <a:r>
              <a:rPr lang="en-US" altLang="en-US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en-US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en-US" altLang="en-US" sz="4400" b="1" dirty="0">
                <a:solidFill>
                  <a:srgbClr val="973942"/>
                </a:solidFill>
                <a:ea typeface="新細明體" panose="02020500000000000000" pitchFamily="18" charset="-120"/>
              </a:rPr>
              <a:t>Turn Your Eyes Upon Jesus</a:t>
            </a:r>
            <a:endParaRPr lang="en-US" altLang="en-US" sz="4400" dirty="0">
              <a:solidFill>
                <a:srgbClr val="973942"/>
              </a:solidFill>
            </a:endParaRP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2133600" y="121921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S412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5638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8897" y="304800"/>
            <a:ext cx="8868103" cy="5715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當轉眼仰望耶穌，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定睛在祂奇妙慈容，</a:t>
            </a:r>
            <a:endParaRPr lang="zh-TW" altLang="en-US" sz="4400" b="1" dirty="0">
              <a:solidFill>
                <a:srgbClr val="00206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在救主榮耀恩典大光中，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世上事必然顯為虛空。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b="1" dirty="0">
                <a:solidFill>
                  <a:srgbClr val="A50021"/>
                </a:solidFill>
              </a:rPr>
              <a:t>Turn your eyes upon Jesus,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Look full in His wonderful face,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And the things of earth will grow strangely dim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In the light of His glory and grace.</a:t>
            </a: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8305800" y="6172200"/>
            <a:ext cx="1752600" cy="5334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0070C0"/>
              </a:gs>
              <a:gs pos="50000">
                <a:schemeClr val="bg1"/>
              </a:gs>
              <a:gs pos="100000">
                <a:srgbClr val="0070C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轉眼仰望耶穌 </a:t>
            </a:r>
            <a:r>
              <a:rPr kumimoji="1" lang="en-US" altLang="zh-TW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Chr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789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381000"/>
            <a:ext cx="8496300" cy="5410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CN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请问</a:t>
            </a:r>
            <a:r>
              <a:rPr lang="en-US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你</a:t>
            </a: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是否困倦煩</a:t>
            </a:r>
            <a:r>
              <a:rPr lang="zh-CN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恼</a:t>
            </a: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CN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全无光明</a:t>
            </a: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黑暗</a:t>
            </a:r>
            <a:r>
              <a:rPr lang="zh-CN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满佈</a:t>
            </a: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?</a:t>
            </a:r>
            <a:endParaRPr lang="zh-TW" altLang="en-US" sz="4400" b="1" dirty="0">
              <a:solidFill>
                <a:srgbClr val="002060"/>
              </a:solidFill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祇</a:t>
            </a:r>
            <a:r>
              <a:rPr lang="zh-CN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一</a:t>
            </a: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仰望主就得光明,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生命更自由豐</a:t>
            </a:r>
            <a:r>
              <a:rPr lang="zh-CN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富</a:t>
            </a: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!</a:t>
            </a:r>
            <a:endParaRPr lang="zh-TW" altLang="en-US" sz="4400" b="1" dirty="0">
              <a:solidFill>
                <a:srgbClr val="002060"/>
              </a:solidFill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3600" b="1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dirty="0">
                <a:solidFill>
                  <a:srgbClr val="973942"/>
                </a:solidFill>
              </a:rPr>
              <a:t>O soul, are you weary and troubled?</a:t>
            </a:r>
            <a:br>
              <a:rPr lang="en-US" altLang="en-US" sz="3600" b="1" dirty="0">
                <a:solidFill>
                  <a:srgbClr val="973942"/>
                </a:solidFill>
              </a:rPr>
            </a:br>
            <a:r>
              <a:rPr lang="en-US" altLang="en-US" sz="3600" b="1" dirty="0">
                <a:solidFill>
                  <a:srgbClr val="973942"/>
                </a:solidFill>
              </a:rPr>
              <a:t>No light in the darkness you see?</a:t>
            </a:r>
            <a:br>
              <a:rPr lang="en-US" altLang="en-US" sz="3600" b="1" dirty="0">
                <a:solidFill>
                  <a:srgbClr val="973942"/>
                </a:solidFill>
              </a:rPr>
            </a:br>
            <a:r>
              <a:rPr lang="en-US" altLang="en-US" sz="3600" b="1" dirty="0">
                <a:solidFill>
                  <a:srgbClr val="973942"/>
                </a:solidFill>
              </a:rPr>
              <a:t>There’s a light for a look at the Savior,</a:t>
            </a:r>
            <a:br>
              <a:rPr lang="en-US" altLang="en-US" sz="3600" b="1" dirty="0">
                <a:solidFill>
                  <a:srgbClr val="973942"/>
                </a:solidFill>
              </a:rPr>
            </a:br>
            <a:r>
              <a:rPr lang="en-US" altLang="en-US" sz="3600" b="1" dirty="0">
                <a:solidFill>
                  <a:srgbClr val="973942"/>
                </a:solidFill>
              </a:rPr>
              <a:t>And life more abundant and free!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8077200" y="6094413"/>
            <a:ext cx="1752600" cy="5334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0070C0"/>
              </a:gs>
              <a:gs pos="50000">
                <a:schemeClr val="bg1"/>
              </a:gs>
              <a:gs pos="100000">
                <a:srgbClr val="0070C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轉眼仰望耶穌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1/3</a:t>
            </a:r>
          </a:p>
        </p:txBody>
      </p:sp>
    </p:spTree>
    <p:extLst>
      <p:ext uri="{BB962C8B-B14F-4D97-AF65-F5344CB8AC3E}">
        <p14:creationId xmlns:p14="http://schemas.microsoft.com/office/powerpoint/2010/main" val="255739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8897" y="304800"/>
            <a:ext cx="8868103" cy="5715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當轉眼仰望耶穌，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定睛在祂奇妙慈容，</a:t>
            </a:r>
            <a:endParaRPr lang="zh-TW" altLang="en-US" sz="4400" b="1" dirty="0">
              <a:solidFill>
                <a:srgbClr val="00206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在救主榮耀恩典大光中，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世上事必然顯為虛空。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b="1" dirty="0">
                <a:solidFill>
                  <a:srgbClr val="A50021"/>
                </a:solidFill>
              </a:rPr>
              <a:t>Turn your eyes upon Jesus,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Look full in His wonderful face,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And the things of earth will grow strangely dim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In the light of His glory and grace.</a:t>
            </a: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8305800" y="6172200"/>
            <a:ext cx="1752600" cy="5334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0070C0"/>
              </a:gs>
              <a:gs pos="50000">
                <a:schemeClr val="bg1"/>
              </a:gs>
              <a:gs pos="100000">
                <a:srgbClr val="0070C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轉眼仰望耶穌 </a:t>
            </a:r>
            <a:r>
              <a:rPr kumimoji="1" lang="en-US" altLang="zh-TW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Chr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7983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496300" cy="5715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主已從死亡進入永生,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我們當跟隨主</a:t>
            </a:r>
            <a:r>
              <a:rPr lang="zh-CN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走去</a:t>
            </a: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;</a:t>
            </a:r>
            <a:endParaRPr lang="en-US" altLang="zh-TW" sz="4400" b="1" dirty="0">
              <a:solidFill>
                <a:srgbClr val="00206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罪</a:t>
            </a:r>
            <a:r>
              <a:rPr lang="zh-CN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權勢不能再轄制,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CN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我们已</a:t>
            </a: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得勝有餘!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3600" b="1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dirty="0">
                <a:solidFill>
                  <a:srgbClr val="973942"/>
                </a:solidFill>
              </a:rPr>
              <a:t>Through death into life everlasting</a:t>
            </a:r>
            <a:br>
              <a:rPr lang="en-US" altLang="en-US" sz="3600" b="1" dirty="0">
                <a:solidFill>
                  <a:srgbClr val="973942"/>
                </a:solidFill>
              </a:rPr>
            </a:br>
            <a:r>
              <a:rPr lang="en-US" altLang="en-US" sz="3600" b="1" dirty="0">
                <a:solidFill>
                  <a:srgbClr val="973942"/>
                </a:solidFill>
              </a:rPr>
              <a:t>He passed, and we follow Him there;</a:t>
            </a:r>
            <a:br>
              <a:rPr lang="en-US" altLang="en-US" sz="3600" b="1" dirty="0">
                <a:solidFill>
                  <a:srgbClr val="973942"/>
                </a:solidFill>
              </a:rPr>
            </a:br>
            <a:r>
              <a:rPr lang="en-US" altLang="en-US" sz="3600" b="1" dirty="0">
                <a:solidFill>
                  <a:srgbClr val="973942"/>
                </a:solidFill>
              </a:rPr>
              <a:t>Over us sin no more hath dominion—</a:t>
            </a:r>
            <a:br>
              <a:rPr lang="en-US" altLang="en-US" sz="3600" b="1" dirty="0">
                <a:solidFill>
                  <a:srgbClr val="973942"/>
                </a:solidFill>
              </a:rPr>
            </a:br>
            <a:r>
              <a:rPr lang="en-US" altLang="en-US" sz="3600" b="1" dirty="0">
                <a:solidFill>
                  <a:srgbClr val="973942"/>
                </a:solidFill>
              </a:rPr>
              <a:t>For more than conquerors we are!</a:t>
            </a: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8153400" y="6096000"/>
            <a:ext cx="1752600" cy="5334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0070C0"/>
              </a:gs>
              <a:gs pos="50000">
                <a:schemeClr val="bg1"/>
              </a:gs>
              <a:gs pos="100000">
                <a:srgbClr val="0070C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轉眼仰望耶穌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2/3</a:t>
            </a:r>
          </a:p>
        </p:txBody>
      </p:sp>
    </p:spTree>
    <p:extLst>
      <p:ext uri="{BB962C8B-B14F-4D97-AF65-F5344CB8AC3E}">
        <p14:creationId xmlns:p14="http://schemas.microsoft.com/office/powerpoint/2010/main" val="3603118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8897" y="304800"/>
            <a:ext cx="8868103" cy="5715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當轉眼仰望耶穌，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定睛在祂奇妙慈容，</a:t>
            </a:r>
            <a:endParaRPr lang="zh-TW" altLang="en-US" sz="4400" b="1" dirty="0">
              <a:solidFill>
                <a:srgbClr val="00206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在救主榮耀恩典大光中，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世上事必然顯為虛空。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b="1" dirty="0">
                <a:solidFill>
                  <a:srgbClr val="A50021"/>
                </a:solidFill>
              </a:rPr>
              <a:t>Turn your eyes upon Jesus,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Look full in His wonderful face,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And the things of earth will grow strangely dim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In the light of His glory and grace.</a:t>
            </a: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8305800" y="6172200"/>
            <a:ext cx="1752600" cy="5334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0070C0"/>
              </a:gs>
              <a:gs pos="50000">
                <a:schemeClr val="bg1"/>
              </a:gs>
              <a:gs pos="100000">
                <a:srgbClr val="0070C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轉眼仰望耶穌 </a:t>
            </a:r>
            <a:r>
              <a:rPr kumimoji="1" lang="en-US" altLang="zh-TW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Chr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51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304800"/>
            <a:ext cx="8458200" cy="5715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救主的應許永不變</a:t>
            </a:r>
            <a:r>
              <a:rPr lang="zh-CN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更</a:t>
            </a: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CN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全</a:t>
            </a: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心信靠萬事安穩;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快</a:t>
            </a:r>
            <a:r>
              <a:rPr lang="zh-CN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去</a:t>
            </a: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傳揚祂全備救恩，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使凡信</a:t>
            </a:r>
            <a:r>
              <a:rPr lang="zh-CN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的人免</a:t>
            </a: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沉淪！</a:t>
            </a:r>
            <a:endParaRPr lang="en-US" altLang="en-US" sz="4400" b="1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3600" b="1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dirty="0">
                <a:solidFill>
                  <a:srgbClr val="A50021"/>
                </a:solidFill>
              </a:rPr>
              <a:t>His Word shall not fail you</a:t>
            </a:r>
            <a:r>
              <a:rPr lang="en-US" altLang="zh-CN" sz="3600" b="1" dirty="0">
                <a:solidFill>
                  <a:srgbClr val="A50021"/>
                </a:solidFill>
                <a:ea typeface="宋体" panose="02010600030101010101" pitchFamily="2" charset="-122"/>
              </a:rPr>
              <a:t>-</a:t>
            </a:r>
            <a:r>
              <a:rPr lang="en-US" altLang="en-US" sz="3600" b="1" dirty="0">
                <a:solidFill>
                  <a:srgbClr val="A50021"/>
                </a:solidFill>
              </a:rPr>
              <a:t>He promised;</a:t>
            </a:r>
            <a:br>
              <a:rPr lang="en-US" altLang="en-US" sz="3600" b="1" dirty="0">
                <a:solidFill>
                  <a:srgbClr val="A50021"/>
                </a:solidFill>
              </a:rPr>
            </a:br>
            <a:r>
              <a:rPr lang="en-US" altLang="en-US" sz="3600" b="1" dirty="0">
                <a:solidFill>
                  <a:srgbClr val="A50021"/>
                </a:solidFill>
              </a:rPr>
              <a:t>Believe Him, and all will be well:</a:t>
            </a:r>
            <a:br>
              <a:rPr lang="en-US" altLang="en-US" sz="3600" b="1" dirty="0">
                <a:solidFill>
                  <a:srgbClr val="A50021"/>
                </a:solidFill>
              </a:rPr>
            </a:br>
            <a:r>
              <a:rPr lang="en-US" altLang="en-US" sz="3600" b="1" dirty="0">
                <a:solidFill>
                  <a:srgbClr val="A50021"/>
                </a:solidFill>
              </a:rPr>
              <a:t>Then go to a world that is dying,</a:t>
            </a:r>
            <a:br>
              <a:rPr lang="en-US" altLang="en-US" sz="3600" b="1" dirty="0">
                <a:solidFill>
                  <a:srgbClr val="A50021"/>
                </a:solidFill>
              </a:rPr>
            </a:br>
            <a:r>
              <a:rPr lang="en-US" altLang="en-US" sz="3600" b="1" dirty="0">
                <a:solidFill>
                  <a:srgbClr val="A50021"/>
                </a:solidFill>
              </a:rPr>
              <a:t>His perfect salvation to tell!</a:t>
            </a: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8305800" y="6172200"/>
            <a:ext cx="1752600" cy="5334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0070C0"/>
              </a:gs>
              <a:gs pos="50000">
                <a:schemeClr val="bg1"/>
              </a:gs>
              <a:gs pos="100000">
                <a:srgbClr val="0070C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轉眼仰望耶穌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3/3</a:t>
            </a:r>
          </a:p>
        </p:txBody>
      </p:sp>
    </p:spTree>
    <p:extLst>
      <p:ext uri="{BB962C8B-B14F-4D97-AF65-F5344CB8AC3E}">
        <p14:creationId xmlns:p14="http://schemas.microsoft.com/office/powerpoint/2010/main" val="347828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8897" y="304800"/>
            <a:ext cx="8868103" cy="5715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當轉眼仰望耶穌，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定睛在祂奇妙慈容，</a:t>
            </a:r>
            <a:endParaRPr lang="zh-TW" altLang="en-US" sz="4400" b="1" dirty="0">
              <a:solidFill>
                <a:srgbClr val="00206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在救主榮耀恩典大光中，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世上事必然顯為虛空。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b="1" dirty="0">
                <a:solidFill>
                  <a:srgbClr val="A50021"/>
                </a:solidFill>
              </a:rPr>
              <a:t>Turn your eyes upon Jesus,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Look full in His wonderful face,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And the things of earth will grow strangely dim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In the light of His glory and grace.</a:t>
            </a: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8305800" y="6172200"/>
            <a:ext cx="1752600" cy="5334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0070C0"/>
              </a:gs>
              <a:gs pos="50000">
                <a:schemeClr val="bg1"/>
              </a:gs>
              <a:gs pos="100000">
                <a:srgbClr val="0070C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轉眼仰望耶穌 </a:t>
            </a:r>
            <a:r>
              <a:rPr kumimoji="1" lang="en-US" altLang="zh-TW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Chr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748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8897" y="304800"/>
            <a:ext cx="8868103" cy="5715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當轉眼仰望耶穌，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ea typeface="新細明體" panose="02020500000000000000" pitchFamily="18" charset="-120"/>
              </a:rPr>
              <a:t>定睛在祂奇妙慈容，</a:t>
            </a:r>
            <a:endParaRPr lang="zh-TW" altLang="en-US" sz="4400" b="1" dirty="0">
              <a:solidFill>
                <a:srgbClr val="00206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在救主榮耀恩典大光中，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世上事必然顯為虛空。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b="1" dirty="0">
                <a:solidFill>
                  <a:srgbClr val="A50021"/>
                </a:solidFill>
              </a:rPr>
              <a:t>Turn your eyes upon Jesus,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Look full in His wonderful face,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And the things of earth will grow strangely dim</a:t>
            </a:r>
            <a:br>
              <a:rPr lang="en-US" altLang="en-US" b="1" dirty="0">
                <a:solidFill>
                  <a:srgbClr val="A50021"/>
                </a:solidFill>
              </a:rPr>
            </a:br>
            <a:r>
              <a:rPr lang="en-US" altLang="en-US" b="1" dirty="0">
                <a:solidFill>
                  <a:srgbClr val="A50021"/>
                </a:solidFill>
              </a:rPr>
              <a:t>In the light of His glory and grace.</a:t>
            </a: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8305800" y="6172200"/>
            <a:ext cx="1752600" cy="5334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0070C0"/>
              </a:gs>
              <a:gs pos="50000">
                <a:schemeClr val="bg1"/>
              </a:gs>
              <a:gs pos="100000">
                <a:srgbClr val="0070C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轉眼仰望耶穌 </a:t>
            </a:r>
            <a:r>
              <a:rPr kumimoji="1" lang="en-US" altLang="zh-TW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sym typeface="Arial"/>
              </a:rPr>
              <a:t>Chr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79480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2139</TotalTime>
  <Words>412</Words>
  <Application>Microsoft Office PowerPoint</Application>
  <PresentationFormat>Custom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當轉眼仰望耶穌 Turn Your Eyes Upon Jesus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306</cp:revision>
  <dcterms:created xsi:type="dcterms:W3CDTF">2018-06-05T19:05:47Z</dcterms:created>
  <dcterms:modified xsi:type="dcterms:W3CDTF">2024-03-15T02:22:25Z</dcterms:modified>
</cp:coreProperties>
</file>